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2"/>
  </p:notesMasterIdLst>
  <p:sldIdLst>
    <p:sldId id="256" r:id="rId2"/>
    <p:sldId id="257" r:id="rId3"/>
    <p:sldId id="258" r:id="rId4"/>
    <p:sldId id="259" r:id="rId5"/>
    <p:sldId id="264" r:id="rId6"/>
    <p:sldId id="260" r:id="rId7"/>
    <p:sldId id="261" r:id="rId8"/>
    <p:sldId id="265"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FA8AA6-A93A-47C6-890C-56B1A433E500}" type="datetimeFigureOut">
              <a:rPr lang="en-US" smtClean="0"/>
              <a:t>11/15/2016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B2642F-E06E-403F-8680-D23831A79743}" type="slidenum">
              <a:rPr lang="en-US" smtClean="0"/>
              <a:t>‹#›</a:t>
            </a:fld>
            <a:endParaRPr lang="en-US" dirty="0"/>
          </a:p>
        </p:txBody>
      </p:sp>
    </p:spTree>
    <p:extLst>
      <p:ext uri="{BB962C8B-B14F-4D97-AF65-F5344CB8AC3E}">
        <p14:creationId xmlns:p14="http://schemas.microsoft.com/office/powerpoint/2010/main" val="122512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picture</a:t>
            </a:r>
            <a:r>
              <a:rPr lang="en-US" baseline="0" dirty="0" smtClean="0"/>
              <a:t> of pilates </a:t>
            </a:r>
            <a:endParaRPr lang="en-US" dirty="0"/>
          </a:p>
        </p:txBody>
      </p:sp>
      <p:sp>
        <p:nvSpPr>
          <p:cNvPr id="4" name="Slide Number Placeholder 3"/>
          <p:cNvSpPr>
            <a:spLocks noGrp="1"/>
          </p:cNvSpPr>
          <p:nvPr>
            <p:ph type="sldNum" sz="quarter" idx="10"/>
          </p:nvPr>
        </p:nvSpPr>
        <p:spPr/>
        <p:txBody>
          <a:bodyPr/>
          <a:lstStyle/>
          <a:p>
            <a:fld id="{67B2642F-E06E-403F-8680-D23831A79743}" type="slidenum">
              <a:rPr lang="en-US" smtClean="0"/>
              <a:t>1</a:t>
            </a:fld>
            <a:endParaRPr lang="en-US" dirty="0"/>
          </a:p>
        </p:txBody>
      </p:sp>
    </p:spTree>
    <p:extLst>
      <p:ext uri="{BB962C8B-B14F-4D97-AF65-F5344CB8AC3E}">
        <p14:creationId xmlns:p14="http://schemas.microsoft.com/office/powerpoint/2010/main" val="3034409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E3C093-95FD-4932-A71F-D9FED55398D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E3C093-95FD-4932-A71F-D9FED55398D7}"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9FB5AB9-3FD7-4AB1-BDB9-04C111796618}" type="datetimeFigureOut">
              <a:rPr lang="en-US" smtClean="0"/>
              <a:t>11/15/2016</a:t>
            </a:fld>
            <a:endParaRPr lang="en-US" dirty="0"/>
          </a:p>
        </p:txBody>
      </p:sp>
      <p:sp>
        <p:nvSpPr>
          <p:cNvPr id="9" name="Slide Number Placeholder 8"/>
          <p:cNvSpPr>
            <a:spLocks noGrp="1"/>
          </p:cNvSpPr>
          <p:nvPr>
            <p:ph type="sldNum" sz="quarter" idx="11"/>
          </p:nvPr>
        </p:nvSpPr>
        <p:spPr/>
        <p:txBody>
          <a:bodyPr/>
          <a:lstStyle/>
          <a:p>
            <a:fld id="{D0E3C093-95FD-4932-A71F-D9FED55398D7}"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0E3C093-95FD-4932-A71F-D9FED55398D7}"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9FB5AB9-3FD7-4AB1-BDB9-04C111796618}" type="datetimeFigureOut">
              <a:rPr lang="en-US" smtClean="0"/>
              <a:t>11/15/2016</a:t>
            </a:fld>
            <a:endParaRPr lang="en-US"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Healinghandspilatesandwellness@yahoo.com"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9.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8.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8.xml"/><Relationship Id="rId4"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lumMod val="60000"/>
                    <a:lumOff val="40000"/>
                  </a:schemeClr>
                </a:solidFill>
              </a:rPr>
              <a:t/>
            </a:r>
            <a:br>
              <a:rPr lang="en-US" dirty="0" smtClean="0">
                <a:solidFill>
                  <a:schemeClr val="tx2">
                    <a:lumMod val="60000"/>
                    <a:lumOff val="40000"/>
                  </a:schemeClr>
                </a:solidFill>
              </a:rPr>
            </a:br>
            <a:endParaRPr lang="en-US" dirty="0">
              <a:solidFill>
                <a:schemeClr val="tx2">
                  <a:lumMod val="60000"/>
                  <a:lumOff val="40000"/>
                </a:schemeClr>
              </a:solidFill>
            </a:endParaRPr>
          </a:p>
        </p:txBody>
      </p:sp>
      <p:sp>
        <p:nvSpPr>
          <p:cNvPr id="3" name="Subtitle 2"/>
          <p:cNvSpPr>
            <a:spLocks noGrp="1"/>
          </p:cNvSpPr>
          <p:nvPr>
            <p:ph type="subTitle" idx="1"/>
          </p:nvPr>
        </p:nvSpPr>
        <p:spPr>
          <a:xfrm>
            <a:off x="1219200" y="4114800"/>
            <a:ext cx="6400800"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400" dirty="0" smtClean="0">
                <a:solidFill>
                  <a:schemeClr val="tx2">
                    <a:lumMod val="50000"/>
                  </a:schemeClr>
                </a:solidFill>
              </a:rPr>
              <a:t>My simple guide to </a:t>
            </a:r>
            <a:r>
              <a:rPr lang="en-US" sz="2400" dirty="0">
                <a:solidFill>
                  <a:schemeClr val="tx2">
                    <a:lumMod val="50000"/>
                  </a:schemeClr>
                </a:solidFill>
              </a:rPr>
              <a:t>P</a:t>
            </a:r>
            <a:r>
              <a:rPr lang="en-US" sz="2400" dirty="0" smtClean="0">
                <a:solidFill>
                  <a:schemeClr val="tx2">
                    <a:lumMod val="50000"/>
                  </a:schemeClr>
                </a:solidFill>
              </a:rPr>
              <a:t>ilates on the go!</a:t>
            </a:r>
          </a:p>
          <a:p>
            <a:r>
              <a:rPr lang="en-US" sz="2400" dirty="0" smtClean="0">
                <a:solidFill>
                  <a:schemeClr val="tx2">
                    <a:lumMod val="50000"/>
                  </a:schemeClr>
                </a:solidFill>
              </a:rPr>
              <a:t>So enjoy, listen to your body and have fun!!!  </a:t>
            </a:r>
            <a:endParaRPr lang="en-US" sz="2000" dirty="0"/>
          </a:p>
        </p:txBody>
      </p:sp>
      <p:sp>
        <p:nvSpPr>
          <p:cNvPr id="4" name="Rectangle 3"/>
          <p:cNvSpPr/>
          <p:nvPr/>
        </p:nvSpPr>
        <p:spPr>
          <a:xfrm>
            <a:off x="-1" y="2209800"/>
            <a:ext cx="9144001" cy="1877437"/>
          </a:xfrm>
          <a:prstGeom prst="rect">
            <a:avLst/>
          </a:prstGeom>
          <a:noFill/>
        </p:spPr>
        <p:txBody>
          <a:bodyPr wrap="square" lIns="91440" tIns="45720" rIns="91440" bIns="45720">
            <a:spAutoFit/>
          </a:bodyPr>
          <a:lstStyle/>
          <a:p>
            <a:pPr algn="ct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ealing Hands </a:t>
            </a:r>
            <a:endParaRPr lang="en-US" sz="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endParaRPr lang="en-US" sz="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Pilates and Wellness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TextBox 4"/>
          <p:cNvSpPr txBox="1"/>
          <p:nvPr/>
        </p:nvSpPr>
        <p:spPr>
          <a:xfrm>
            <a:off x="127000" y="5644971"/>
            <a:ext cx="7797800" cy="861774"/>
          </a:xfrm>
          <a:prstGeom prst="rect">
            <a:avLst/>
          </a:prstGeom>
          <a:noFill/>
        </p:spPr>
        <p:txBody>
          <a:bodyPr wrap="square" rtlCol="0">
            <a:spAutoFit/>
          </a:bodyPr>
          <a:lstStyle/>
          <a:p>
            <a:r>
              <a:rPr lang="en-US" sz="1600" dirty="0" smtClean="0"/>
              <a:t>Like any workout regimen you should consult your physician before beginning.  Please feel free to email me with any questions you may have.   </a:t>
            </a:r>
            <a:endParaRPr lang="en-US" sz="1600" dirty="0"/>
          </a:p>
          <a:p>
            <a:r>
              <a:rPr lang="en-US" dirty="0" smtClean="0">
                <a:solidFill>
                  <a:schemeClr val="tx2"/>
                </a:solidFill>
              </a:rPr>
              <a:t>Healinghandspilatesandwellness@yahoo.com</a:t>
            </a:r>
            <a:endParaRPr lang="en-US" dirty="0">
              <a:solidFill>
                <a:schemeClr val="tx2"/>
              </a:solidFill>
            </a:endParaRPr>
          </a:p>
        </p:txBody>
      </p:sp>
    </p:spTree>
    <p:extLst>
      <p:ext uri="{BB962C8B-B14F-4D97-AF65-F5344CB8AC3E}">
        <p14:creationId xmlns:p14="http://schemas.microsoft.com/office/powerpoint/2010/main" val="198798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81600"/>
            <a:ext cx="7772400" cy="594360"/>
          </a:xfrm>
        </p:spPr>
        <p:txBody>
          <a:bodyPr/>
          <a:lstStyle/>
          <a:p>
            <a:r>
              <a:rPr lang="en-US" dirty="0" smtClean="0"/>
              <a:t>Stay tuned for more exercises to add to your routine…………</a:t>
            </a:r>
            <a:endParaRPr lang="en-US" dirty="0"/>
          </a:p>
        </p:txBody>
      </p:sp>
      <p:sp>
        <p:nvSpPr>
          <p:cNvPr id="3" name="Text Placeholder 2"/>
          <p:cNvSpPr>
            <a:spLocks noGrp="1"/>
          </p:cNvSpPr>
          <p:nvPr>
            <p:ph type="body" sz="half" idx="2"/>
          </p:nvPr>
        </p:nvSpPr>
        <p:spPr>
          <a:xfrm>
            <a:off x="304799" y="5867400"/>
            <a:ext cx="7772401" cy="838200"/>
          </a:xfrm>
        </p:spPr>
        <p:txBody>
          <a:bodyPr>
            <a:normAutofit fontScale="92500" lnSpcReduction="10000"/>
          </a:bodyPr>
          <a:lstStyle/>
          <a:p>
            <a:r>
              <a:rPr lang="en-US" dirty="0" smtClean="0"/>
              <a:t>Healing Hands Pilates and Wellness</a:t>
            </a:r>
          </a:p>
          <a:p>
            <a:r>
              <a:rPr lang="en-US" dirty="0" smtClean="0"/>
              <a:t>Website: Healinghandspilatesandwellness.com </a:t>
            </a:r>
          </a:p>
          <a:p>
            <a:r>
              <a:rPr lang="en-US" dirty="0" smtClean="0">
                <a:hlinkClick r:id="rId2"/>
              </a:rPr>
              <a:t>Healinghandspilatesandwellness@yahoo.com</a:t>
            </a:r>
            <a:endParaRPr lang="en-US" dirty="0" smtClean="0"/>
          </a:p>
          <a:p>
            <a:endParaRPr lang="en-US" dirty="0"/>
          </a:p>
        </p:txBody>
      </p:sp>
      <p:sp>
        <p:nvSpPr>
          <p:cNvPr id="4" name="Content Placeholder 3"/>
          <p:cNvSpPr>
            <a:spLocks noGrp="1"/>
          </p:cNvSpPr>
          <p:nvPr>
            <p:ph sz="quarter" idx="13"/>
          </p:nvPr>
        </p:nvSpPr>
        <p:spPr/>
        <p:txBody>
          <a:bodyPr>
            <a:normAutofit lnSpcReduction="10000"/>
          </a:bodyPr>
          <a:lstStyle/>
          <a:p>
            <a:pPr marL="114300" indent="0">
              <a:buNone/>
            </a:pPr>
            <a:r>
              <a:rPr lang="en-US" dirty="0" smtClean="0"/>
              <a:t>5 Pilates on the go exercises</a:t>
            </a:r>
          </a:p>
          <a:p>
            <a:endParaRPr lang="en-US" dirty="0" smtClean="0"/>
          </a:p>
          <a:p>
            <a:pPr marL="114300" indent="0">
              <a:buNone/>
            </a:pPr>
            <a:r>
              <a:rPr lang="en-US" dirty="0" smtClean="0"/>
              <a:t>1. 100’s  100 pumps </a:t>
            </a:r>
          </a:p>
          <a:p>
            <a:pPr marL="114300" indent="0">
              <a:buNone/>
            </a:pPr>
            <a:r>
              <a:rPr lang="en-US" dirty="0" smtClean="0"/>
              <a:t>2. Roll up  5x</a:t>
            </a:r>
          </a:p>
          <a:p>
            <a:pPr marL="114300" indent="0">
              <a:buNone/>
            </a:pPr>
            <a:r>
              <a:rPr lang="en-US" dirty="0" smtClean="0"/>
              <a:t>3. Single leg circles 5 each way </a:t>
            </a:r>
            <a:endParaRPr lang="en-US" dirty="0" smtClean="0"/>
          </a:p>
          <a:p>
            <a:pPr marL="114300" indent="0">
              <a:buNone/>
            </a:pPr>
            <a:r>
              <a:rPr lang="en-US" dirty="0" smtClean="0"/>
              <a:t>4. </a:t>
            </a:r>
            <a:r>
              <a:rPr lang="en-US" b="1" dirty="0" smtClean="0"/>
              <a:t>Rolling Like a Ball *</a:t>
            </a:r>
            <a:endParaRPr lang="en-US" b="1" dirty="0" smtClean="0"/>
          </a:p>
          <a:p>
            <a:pPr marL="114300" indent="0">
              <a:buNone/>
            </a:pPr>
            <a:r>
              <a:rPr lang="en-US" dirty="0" smtClean="0"/>
              <a:t>5.</a:t>
            </a:r>
            <a:r>
              <a:rPr lang="en-US" dirty="0" smtClean="0"/>
              <a:t> </a:t>
            </a:r>
            <a:r>
              <a:rPr lang="en-US" dirty="0" smtClean="0"/>
              <a:t>Stomach Series 5 sets I dare you to do twice </a:t>
            </a:r>
          </a:p>
          <a:p>
            <a:pPr lvl="2"/>
            <a:r>
              <a:rPr lang="en-US" dirty="0" smtClean="0"/>
              <a:t>A. Single leg stretch </a:t>
            </a:r>
            <a:endParaRPr lang="en-US" dirty="0"/>
          </a:p>
          <a:p>
            <a:pPr lvl="2"/>
            <a:r>
              <a:rPr lang="en-US" dirty="0" smtClean="0"/>
              <a:t>B. Double leg stretch </a:t>
            </a:r>
          </a:p>
          <a:p>
            <a:pPr lvl="2"/>
            <a:r>
              <a:rPr lang="en-US" dirty="0" smtClean="0"/>
              <a:t>C. Scissors </a:t>
            </a:r>
          </a:p>
          <a:p>
            <a:pPr lvl="2"/>
            <a:r>
              <a:rPr lang="en-US" dirty="0" smtClean="0"/>
              <a:t>D. Double leg lower lift</a:t>
            </a:r>
          </a:p>
          <a:p>
            <a:pPr lvl="2"/>
            <a:r>
              <a:rPr lang="en-US" dirty="0" smtClean="0"/>
              <a:t>E. elbow to </a:t>
            </a:r>
            <a:r>
              <a:rPr lang="en-US" dirty="0" smtClean="0"/>
              <a:t>knee</a:t>
            </a:r>
            <a:endParaRPr lang="en-US" dirty="0" smtClean="0"/>
          </a:p>
          <a:p>
            <a:pPr marL="114300" indent="0">
              <a:buNone/>
            </a:pPr>
            <a:r>
              <a:rPr lang="en-US" dirty="0" smtClean="0"/>
              <a:t>6. </a:t>
            </a:r>
            <a:r>
              <a:rPr lang="en-US" b="1" dirty="0" smtClean="0"/>
              <a:t>Spine Stretch Forward 5x *</a:t>
            </a:r>
          </a:p>
          <a:p>
            <a:pPr marL="114300" indent="0">
              <a:buNone/>
            </a:pPr>
            <a:r>
              <a:rPr lang="en-US" dirty="0" smtClean="0"/>
              <a:t>7. Swan 5x</a:t>
            </a:r>
            <a:endParaRPr lang="en-US" dirty="0" smtClean="0"/>
          </a:p>
          <a:p>
            <a:pPr lvl="2"/>
            <a:endParaRPr lang="en-US" dirty="0"/>
          </a:p>
        </p:txBody>
      </p:sp>
    </p:spTree>
    <p:extLst>
      <p:ext uri="{BB962C8B-B14F-4D97-AF65-F5344CB8AC3E}">
        <p14:creationId xmlns:p14="http://schemas.microsoft.com/office/powerpoint/2010/main" val="274818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4395716"/>
            <a:ext cx="4907280" cy="457200"/>
          </a:xfrm>
        </p:spPr>
        <p:txBody>
          <a:bodyPr>
            <a:normAutofit/>
          </a:bodyPr>
          <a:lstStyle/>
          <a:p>
            <a:r>
              <a:rPr lang="en-US" dirty="0" smtClean="0"/>
              <a:t>100’s Suck but do them anyway!!!</a:t>
            </a:r>
            <a:endParaRPr lang="en-US" dirty="0"/>
          </a:p>
        </p:txBody>
      </p:sp>
      <p:sp>
        <p:nvSpPr>
          <p:cNvPr id="4" name="Text Placeholder 3"/>
          <p:cNvSpPr>
            <a:spLocks noGrp="1"/>
          </p:cNvSpPr>
          <p:nvPr>
            <p:ph type="body" sz="half" idx="2"/>
          </p:nvPr>
        </p:nvSpPr>
        <p:spPr>
          <a:xfrm>
            <a:off x="257033" y="5486400"/>
            <a:ext cx="7772400" cy="993648"/>
          </a:xfrm>
        </p:spPr>
        <p:txBody>
          <a:bodyPr>
            <a:normAutofit fontScale="92500" lnSpcReduction="10000"/>
          </a:bodyPr>
          <a:lstStyle/>
          <a:p>
            <a:pPr algn="l"/>
            <a:r>
              <a:rPr lang="en-US" sz="2200" dirty="0" smtClean="0">
                <a:solidFill>
                  <a:schemeClr val="tx2">
                    <a:lumMod val="50000"/>
                  </a:schemeClr>
                </a:solidFill>
              </a:rPr>
              <a:t>The 100’s</a:t>
            </a:r>
            <a:r>
              <a:rPr lang="en-US" dirty="0" smtClean="0"/>
              <a:t>: Start laying flat on the mat.  Depending on your level, you decide what position you start in.  10 pumps per breathe do that 10 times and you survived your exercise.  *Remember scoop your abdominals deep into your spine , the pumping should come from your upper back muscles not your arms.  Do this 3-4 times a week. </a:t>
            </a:r>
            <a:endParaRPr lang="en-US" dirty="0"/>
          </a:p>
        </p:txBody>
      </p:sp>
      <p:sp>
        <p:nvSpPr>
          <p:cNvPr id="7" name="5-Point Star 6"/>
          <p:cNvSpPr/>
          <p:nvPr/>
        </p:nvSpPr>
        <p:spPr>
          <a:xfrm>
            <a:off x="953746" y="3458571"/>
            <a:ext cx="6096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349" y="1752600"/>
            <a:ext cx="2314575" cy="16002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5000" y="1938977"/>
            <a:ext cx="2724150" cy="151447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7033" y="2029962"/>
            <a:ext cx="2857500" cy="1323975"/>
          </a:xfrm>
          <a:prstGeom prst="rect">
            <a:avLst/>
          </a:prstGeom>
        </p:spPr>
      </p:pic>
      <p:sp>
        <p:nvSpPr>
          <p:cNvPr id="16" name="Oval 15"/>
          <p:cNvSpPr/>
          <p:nvPr/>
        </p:nvSpPr>
        <p:spPr>
          <a:xfrm rot="20220456">
            <a:off x="75172" y="4103665"/>
            <a:ext cx="2366749" cy="11516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Tip: Imagine squeezing newspapers under your arms.</a:t>
            </a:r>
            <a:endParaRPr lang="en-US" sz="1400" dirty="0"/>
          </a:p>
        </p:txBody>
      </p:sp>
    </p:spTree>
    <p:extLst>
      <p:ext uri="{BB962C8B-B14F-4D97-AF65-F5344CB8AC3E}">
        <p14:creationId xmlns:p14="http://schemas.microsoft.com/office/powerpoint/2010/main" val="3379707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rot="20740612">
            <a:off x="6305372" y="4289039"/>
            <a:ext cx="1986295"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5154046"/>
            <a:ext cx="7772400" cy="457200"/>
          </a:xfrm>
        </p:spPr>
        <p:txBody>
          <a:bodyPr/>
          <a:lstStyle/>
          <a:p>
            <a:r>
              <a:rPr lang="en-US" dirty="0" smtClean="0"/>
              <a:t>The Roll Up! (</a:t>
            </a:r>
            <a:r>
              <a:rPr lang="en-US" sz="1600" dirty="0" smtClean="0"/>
              <a:t>not a fruit rollup)</a:t>
            </a:r>
            <a:endParaRPr lang="en-US" dirty="0"/>
          </a:p>
        </p:txBody>
      </p:sp>
      <p:sp>
        <p:nvSpPr>
          <p:cNvPr id="4" name="Text Placeholder 3"/>
          <p:cNvSpPr>
            <a:spLocks noGrp="1"/>
          </p:cNvSpPr>
          <p:nvPr>
            <p:ph type="body" sz="half" idx="2"/>
          </p:nvPr>
        </p:nvSpPr>
        <p:spPr>
          <a:xfrm>
            <a:off x="301752" y="5677408"/>
            <a:ext cx="7772400" cy="1031240"/>
          </a:xfrm>
        </p:spPr>
        <p:txBody>
          <a:bodyPr>
            <a:normAutofit fontScale="85000" lnSpcReduction="20000"/>
          </a:bodyPr>
          <a:lstStyle/>
          <a:p>
            <a:pPr algn="l"/>
            <a:r>
              <a:rPr lang="en-US" dirty="0" smtClean="0"/>
              <a:t>Start laying on your back feet should be supported above the ankle. Feet flexed arms are either along your side or up towards the ceiling.  Lift head first, then chest, then each vertebrae pulling your stomach in as much as you can.  Roll all the way up.  As you go down make sure you bring your hips under and place your lower back first on the mat.  Have Fun! This one should burn!  5  x’s or more or less you decide.</a:t>
            </a:r>
            <a:endParaRPr lang="en-US" dirty="0"/>
          </a:p>
        </p:txBody>
      </p:sp>
      <p:sp>
        <p:nvSpPr>
          <p:cNvPr id="6" name="TextBox 5"/>
          <p:cNvSpPr txBox="1"/>
          <p:nvPr/>
        </p:nvSpPr>
        <p:spPr>
          <a:xfrm rot="20643739">
            <a:off x="6703018" y="4350396"/>
            <a:ext cx="1582156" cy="830997"/>
          </a:xfrm>
          <a:prstGeom prst="rect">
            <a:avLst/>
          </a:prstGeom>
          <a:noFill/>
        </p:spPr>
        <p:txBody>
          <a:bodyPr wrap="square" rtlCol="0">
            <a:spAutoFit/>
          </a:bodyPr>
          <a:lstStyle/>
          <a:p>
            <a:r>
              <a:rPr lang="en-US" sz="1200" dirty="0" smtClean="0"/>
              <a:t>Tip: Squeeze your inner thighs.  If lower back hurts bend knees.</a:t>
            </a:r>
            <a:endParaRPr lang="en-US" sz="1200" dirty="0"/>
          </a:p>
        </p:txBody>
      </p:sp>
      <p:sp>
        <p:nvSpPr>
          <p:cNvPr id="8" name="Right Arrow 7"/>
          <p:cNvSpPr/>
          <p:nvPr/>
        </p:nvSpPr>
        <p:spPr>
          <a:xfrm>
            <a:off x="6261086" y="4843311"/>
            <a:ext cx="381000" cy="3210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799" y="457200"/>
            <a:ext cx="3842587" cy="4327140"/>
          </a:xfrm>
          <a:prstGeom prst="rect">
            <a:avLst/>
          </a:prstGeom>
        </p:spPr>
      </p:pic>
    </p:spTree>
    <p:extLst>
      <p:ext uri="{BB962C8B-B14F-4D97-AF65-F5344CB8AC3E}">
        <p14:creationId xmlns:p14="http://schemas.microsoft.com/office/powerpoint/2010/main" val="348392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Single Leg Circles </a:t>
            </a:r>
            <a:endParaRPr lang="en-US" sz="3200" dirty="0"/>
          </a:p>
        </p:txBody>
      </p:sp>
      <p:sp>
        <p:nvSpPr>
          <p:cNvPr id="3" name="Text Placeholder 2"/>
          <p:cNvSpPr>
            <a:spLocks noGrp="1"/>
          </p:cNvSpPr>
          <p:nvPr>
            <p:ph type="body" sz="half" idx="2"/>
          </p:nvPr>
        </p:nvSpPr>
        <p:spPr/>
        <p:txBody>
          <a:bodyPr>
            <a:normAutofit fontScale="85000" lnSpcReduction="20000"/>
          </a:bodyPr>
          <a:lstStyle/>
          <a:p>
            <a:r>
              <a:rPr lang="en-US" dirty="0" smtClean="0"/>
              <a:t>Laying on your back, one leg on the floor the other leg straight up to the ceiling.  The leg up to the ceiling will start across the body.  Go across the body more than out to the side. 5 Circles one way then reverse and go the other way.    </a:t>
            </a:r>
            <a:endParaRPr lang="en-US" dirty="0"/>
          </a:p>
        </p:txBody>
      </p:sp>
      <p:sp>
        <p:nvSpPr>
          <p:cNvPr id="5" name="Oval 4"/>
          <p:cNvSpPr/>
          <p:nvPr/>
        </p:nvSpPr>
        <p:spPr>
          <a:xfrm rot="20744313">
            <a:off x="5642843" y="4206195"/>
            <a:ext cx="2819400" cy="12718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Tip: lower back issues bend the knee that’s on the floor. </a:t>
            </a:r>
            <a:endParaRPr lang="en-US" dirty="0"/>
          </a:p>
        </p:txBody>
      </p:sp>
      <p:sp>
        <p:nvSpPr>
          <p:cNvPr id="8" name="Down Arrow 7"/>
          <p:cNvSpPr/>
          <p:nvPr/>
        </p:nvSpPr>
        <p:spPr>
          <a:xfrm>
            <a:off x="6820525" y="305596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Content Placeholder 9"/>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533400" y="558218"/>
            <a:ext cx="3810000" cy="2870781"/>
          </a:xfr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6574" y="919041"/>
            <a:ext cx="2247901" cy="1752600"/>
          </a:xfrm>
          <a:prstGeom prst="rect">
            <a:avLst/>
          </a:prstGeom>
        </p:spPr>
      </p:pic>
      <p:sp>
        <p:nvSpPr>
          <p:cNvPr id="12" name="Horizontal Scroll 11"/>
          <p:cNvSpPr/>
          <p:nvPr/>
        </p:nvSpPr>
        <p:spPr>
          <a:xfrm rot="20180401">
            <a:off x="1161521" y="3298325"/>
            <a:ext cx="3318770" cy="116721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Make sure the leg on the floor is pushed down to the mat and foot is flexed</a:t>
            </a:r>
            <a:endParaRPr lang="en-US" sz="1600" dirty="0"/>
          </a:p>
        </p:txBody>
      </p:sp>
    </p:spTree>
    <p:extLst>
      <p:ext uri="{BB962C8B-B14F-4D97-AF65-F5344CB8AC3E}">
        <p14:creationId xmlns:p14="http://schemas.microsoft.com/office/powerpoint/2010/main" val="4131757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Rolling Like a Ball</a:t>
            </a:r>
            <a:endParaRPr lang="en-US" dirty="0"/>
          </a:p>
        </p:txBody>
      </p:sp>
      <p:sp>
        <p:nvSpPr>
          <p:cNvPr id="3" name="Text Placeholder 2"/>
          <p:cNvSpPr>
            <a:spLocks noGrp="1"/>
          </p:cNvSpPr>
          <p:nvPr>
            <p:ph type="body" sz="half" idx="2"/>
          </p:nvPr>
        </p:nvSpPr>
        <p:spPr>
          <a:xfrm>
            <a:off x="304800" y="6096000"/>
            <a:ext cx="7772401" cy="609600"/>
          </a:xfrm>
        </p:spPr>
        <p:txBody>
          <a:bodyPr/>
          <a:lstStyle/>
          <a:p>
            <a:r>
              <a:rPr lang="en-US" dirty="0" smtClean="0"/>
              <a:t>Sitting up, knees bent, Heels together toes apart.  Round your spine scoop your belly.  Roll Back and Forth.</a:t>
            </a:r>
            <a:endParaRPr lang="en-US" dirty="0"/>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286000" y="1828800"/>
            <a:ext cx="5943600" cy="1752600"/>
          </a:xfrm>
        </p:spPr>
      </p:pic>
      <p:sp>
        <p:nvSpPr>
          <p:cNvPr id="6" name="TextBox 5"/>
          <p:cNvSpPr txBox="1"/>
          <p:nvPr/>
        </p:nvSpPr>
        <p:spPr>
          <a:xfrm>
            <a:off x="457200" y="4343400"/>
            <a:ext cx="7315200" cy="923330"/>
          </a:xfrm>
          <a:prstGeom prst="rect">
            <a:avLst/>
          </a:prstGeom>
          <a:noFill/>
        </p:spPr>
        <p:txBody>
          <a:bodyPr wrap="square" rtlCol="0">
            <a:spAutoFit/>
          </a:bodyPr>
          <a:lstStyle/>
          <a:p>
            <a:r>
              <a:rPr lang="en-US" dirty="0" smtClean="0"/>
              <a:t>*Keep in mind if you have spine issues to be careful with this exercise.  </a:t>
            </a:r>
          </a:p>
          <a:p>
            <a:r>
              <a:rPr lang="en-US" dirty="0" smtClean="0"/>
              <a:t>Don’t do if you have osteoporosis, </a:t>
            </a:r>
            <a:r>
              <a:rPr lang="en-US" dirty="0" smtClean="0"/>
              <a:t>severe </a:t>
            </a:r>
            <a:r>
              <a:rPr lang="en-US" dirty="0" smtClean="0"/>
              <a:t>scoliosis</a:t>
            </a:r>
          </a:p>
          <a:p>
            <a:endParaRPr lang="en-US" dirty="0"/>
          </a:p>
        </p:txBody>
      </p:sp>
      <p:sp>
        <p:nvSpPr>
          <p:cNvPr id="7" name="5-Point Star 6"/>
          <p:cNvSpPr/>
          <p:nvPr/>
        </p:nvSpPr>
        <p:spPr>
          <a:xfrm>
            <a:off x="625522" y="3048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539922" y="705555"/>
            <a:ext cx="3048000" cy="369332"/>
          </a:xfrm>
          <a:prstGeom prst="rect">
            <a:avLst/>
          </a:prstGeom>
          <a:noFill/>
        </p:spPr>
        <p:txBody>
          <a:bodyPr wrap="square" rtlCol="0">
            <a:spAutoFit/>
          </a:bodyPr>
          <a:lstStyle/>
          <a:p>
            <a:pPr algn="ctr"/>
            <a:r>
              <a:rPr lang="en-US" dirty="0" smtClean="0">
                <a:solidFill>
                  <a:schemeClr val="tx2">
                    <a:lumMod val="50000"/>
                  </a:schemeClr>
                </a:solidFill>
              </a:rPr>
              <a:t>New Exercise this month</a:t>
            </a:r>
            <a:endParaRPr lang="en-US" dirty="0">
              <a:solidFill>
                <a:schemeClr val="tx2">
                  <a:lumMod val="50000"/>
                </a:schemeClr>
              </a:solidFill>
            </a:endParaRPr>
          </a:p>
        </p:txBody>
      </p:sp>
      <p:sp>
        <p:nvSpPr>
          <p:cNvPr id="9" name="Oval 8"/>
          <p:cNvSpPr/>
          <p:nvPr/>
        </p:nvSpPr>
        <p:spPr>
          <a:xfrm rot="19822537">
            <a:off x="839" y="2280345"/>
            <a:ext cx="2447683" cy="12350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Start off slow , Lower your body down to start off then start rolling if you are comfortable.  </a:t>
            </a:r>
            <a:endParaRPr lang="en-US" sz="1200" dirty="0"/>
          </a:p>
        </p:txBody>
      </p:sp>
      <p:sp>
        <p:nvSpPr>
          <p:cNvPr id="10" name="Isosceles Triangle 9"/>
          <p:cNvSpPr/>
          <p:nvPr/>
        </p:nvSpPr>
        <p:spPr>
          <a:xfrm>
            <a:off x="7856561" y="4357048"/>
            <a:ext cx="609600" cy="2500952"/>
          </a:xfrm>
          <a:prstGeom prst="triangle">
            <a:avLst>
              <a:gd name="adj" fmla="val 997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Nov2016</a:t>
            </a:r>
            <a:endParaRPr lang="en-US" sz="1200" dirty="0"/>
          </a:p>
        </p:txBody>
      </p:sp>
    </p:spTree>
    <p:extLst>
      <p:ext uri="{BB962C8B-B14F-4D97-AF65-F5344CB8AC3E}">
        <p14:creationId xmlns:p14="http://schemas.microsoft.com/office/powerpoint/2010/main" val="238497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490860"/>
            <a:ext cx="7772400" cy="594360"/>
          </a:xfrm>
        </p:spPr>
        <p:txBody>
          <a:bodyPr/>
          <a:lstStyle/>
          <a:p>
            <a:r>
              <a:rPr lang="en-US" sz="3200" dirty="0" smtClean="0"/>
              <a:t>Stomach Series </a:t>
            </a:r>
            <a:endParaRPr lang="en-US" sz="3200" dirty="0"/>
          </a:p>
        </p:txBody>
      </p:sp>
      <p:sp>
        <p:nvSpPr>
          <p:cNvPr id="3" name="Text Placeholder 2"/>
          <p:cNvSpPr>
            <a:spLocks noGrp="1"/>
          </p:cNvSpPr>
          <p:nvPr>
            <p:ph type="body" sz="half" idx="2"/>
          </p:nvPr>
        </p:nvSpPr>
        <p:spPr/>
        <p:txBody>
          <a:bodyPr>
            <a:normAutofit fontScale="85000" lnSpcReduction="20000"/>
          </a:bodyPr>
          <a:lstStyle/>
          <a:p>
            <a:r>
              <a:rPr lang="en-US" dirty="0" smtClean="0"/>
              <a:t>Stomach series consists of 5 exercises.  Ideally you want to do all of them.  Even if you have to modify the exercise and take a break in between.  Any pain in the lower back means weakness in the abdominal so start off slow and don’t push yourself.   Or skip exercise until you are strong enough.  </a:t>
            </a:r>
            <a:endParaRPr lang="en-US"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137" y="0"/>
            <a:ext cx="2043184" cy="1447800"/>
          </a:xfrm>
        </p:spPr>
      </p:pic>
      <p:sp>
        <p:nvSpPr>
          <p:cNvPr id="6" name="TextBox 5"/>
          <p:cNvSpPr txBox="1"/>
          <p:nvPr/>
        </p:nvSpPr>
        <p:spPr>
          <a:xfrm>
            <a:off x="2057400" y="0"/>
            <a:ext cx="6324600" cy="1354217"/>
          </a:xfrm>
          <a:prstGeom prst="rect">
            <a:avLst/>
          </a:prstGeom>
          <a:noFill/>
        </p:spPr>
        <p:txBody>
          <a:bodyPr wrap="square" rtlCol="0">
            <a:spAutoFit/>
          </a:bodyPr>
          <a:lstStyle/>
          <a:p>
            <a:r>
              <a:rPr lang="en-US" sz="2800" dirty="0" smtClean="0"/>
              <a:t>Single leg stretch</a:t>
            </a:r>
            <a:r>
              <a:rPr lang="en-US" dirty="0" smtClean="0"/>
              <a:t>.  Both hands on right leg to start, upper curl and then switch to the other leg 5 sets.  Don’t skip this one.  If your neck or back hurts keep your head down until you are strong enough to move on.  </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52600"/>
            <a:ext cx="2057400" cy="1600200"/>
          </a:xfrm>
          <a:prstGeom prst="rect">
            <a:avLst/>
          </a:prstGeom>
        </p:spPr>
      </p:pic>
      <p:sp>
        <p:nvSpPr>
          <p:cNvPr id="8" name="TextBox 7"/>
          <p:cNvSpPr txBox="1"/>
          <p:nvPr/>
        </p:nvSpPr>
        <p:spPr>
          <a:xfrm>
            <a:off x="2060812" y="1752600"/>
            <a:ext cx="6324600" cy="1077218"/>
          </a:xfrm>
          <a:prstGeom prst="rect">
            <a:avLst/>
          </a:prstGeom>
          <a:noFill/>
        </p:spPr>
        <p:txBody>
          <a:bodyPr wrap="square" rtlCol="0">
            <a:spAutoFit/>
          </a:bodyPr>
          <a:lstStyle/>
          <a:p>
            <a:r>
              <a:rPr lang="en-US" sz="2800" dirty="0" smtClean="0"/>
              <a:t>Double Leg Stretch</a:t>
            </a:r>
            <a:r>
              <a:rPr lang="en-US" dirty="0" smtClean="0"/>
              <a:t>.  One hand on each shin. Upper curl, both legs go out(together) arms go up and circle around. Do this at the same time.   </a:t>
            </a: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581400"/>
            <a:ext cx="2057400" cy="1610618"/>
          </a:xfrm>
          <a:prstGeom prst="rect">
            <a:avLst/>
          </a:prstGeom>
        </p:spPr>
      </p:pic>
      <p:sp>
        <p:nvSpPr>
          <p:cNvPr id="10" name="TextBox 9"/>
          <p:cNvSpPr txBox="1"/>
          <p:nvPr/>
        </p:nvSpPr>
        <p:spPr>
          <a:xfrm>
            <a:off x="2072185" y="3598642"/>
            <a:ext cx="6321188" cy="1077218"/>
          </a:xfrm>
          <a:prstGeom prst="rect">
            <a:avLst/>
          </a:prstGeom>
          <a:noFill/>
        </p:spPr>
        <p:txBody>
          <a:bodyPr wrap="square" rtlCol="0">
            <a:spAutoFit/>
          </a:bodyPr>
          <a:lstStyle/>
          <a:p>
            <a:r>
              <a:rPr lang="en-US" sz="2800" dirty="0" smtClean="0"/>
              <a:t>Scissors.</a:t>
            </a:r>
            <a:r>
              <a:rPr lang="en-US" dirty="0" smtClean="0"/>
              <a:t>  Legs start up towards the ceiling.  Hold on to ankle or calf, upper curl.  Left leg comes down and then switch grab the other leg.  </a:t>
            </a:r>
            <a:endParaRPr lang="en-US" dirty="0"/>
          </a:p>
        </p:txBody>
      </p:sp>
      <p:sp>
        <p:nvSpPr>
          <p:cNvPr id="11" name="Oval 10"/>
          <p:cNvSpPr/>
          <p:nvPr/>
        </p:nvSpPr>
        <p:spPr>
          <a:xfrm rot="1408218">
            <a:off x="5535655" y="4734817"/>
            <a:ext cx="284196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 can stay down if you have neck issues </a:t>
            </a:r>
            <a:endParaRPr lang="en-US" dirty="0"/>
          </a:p>
        </p:txBody>
      </p:sp>
      <p:sp>
        <p:nvSpPr>
          <p:cNvPr id="12" name="5-Point Star 11"/>
          <p:cNvSpPr/>
          <p:nvPr/>
        </p:nvSpPr>
        <p:spPr>
          <a:xfrm>
            <a:off x="7162800" y="4447260"/>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Horizontal Scroll 21"/>
          <p:cNvSpPr/>
          <p:nvPr/>
        </p:nvSpPr>
        <p:spPr>
          <a:xfrm rot="21041053">
            <a:off x="76459" y="5008272"/>
            <a:ext cx="2832056" cy="104892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lumMod val="95000"/>
                </a:schemeClr>
              </a:solidFill>
            </a:endParaRPr>
          </a:p>
          <a:p>
            <a:pPr algn="ctr"/>
            <a:r>
              <a:rPr lang="en-US" dirty="0" smtClean="0">
                <a:solidFill>
                  <a:schemeClr val="bg1">
                    <a:lumMod val="95000"/>
                  </a:schemeClr>
                </a:solidFill>
              </a:rPr>
              <a:t>Challenge</a:t>
            </a:r>
            <a:r>
              <a:rPr lang="en-US" dirty="0"/>
              <a:t>:</a:t>
            </a:r>
            <a:r>
              <a:rPr lang="en-US" sz="1200" dirty="0"/>
              <a:t> </a:t>
            </a:r>
            <a:r>
              <a:rPr lang="en-US" sz="1400" dirty="0"/>
              <a:t>work up to doing these exercises </a:t>
            </a:r>
            <a:r>
              <a:rPr lang="en-US" sz="1400" dirty="0" smtClean="0"/>
              <a:t>2x in a row and  </a:t>
            </a:r>
            <a:r>
              <a:rPr lang="en-US" sz="1400" dirty="0"/>
              <a:t>everyday to flatten abs</a:t>
            </a:r>
          </a:p>
          <a:p>
            <a:pPr algn="ctr"/>
            <a:endParaRPr lang="en-US" sz="1400" dirty="0"/>
          </a:p>
        </p:txBody>
      </p:sp>
    </p:spTree>
    <p:extLst>
      <p:ext uri="{BB962C8B-B14F-4D97-AF65-F5344CB8AC3E}">
        <p14:creationId xmlns:p14="http://schemas.microsoft.com/office/powerpoint/2010/main" val="4269478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STOMACH SERIES  </a:t>
            </a:r>
            <a:r>
              <a:rPr lang="en-US" dirty="0" smtClean="0"/>
              <a:t>Continued</a:t>
            </a:r>
            <a:endParaRPr lang="en-US" dirty="0"/>
          </a:p>
        </p:txBody>
      </p:sp>
      <p:sp>
        <p:nvSpPr>
          <p:cNvPr id="3" name="Text Placeholder 2"/>
          <p:cNvSpPr>
            <a:spLocks noGrp="1"/>
          </p:cNvSpPr>
          <p:nvPr>
            <p:ph type="body" sz="half" idx="2"/>
          </p:nvPr>
        </p:nvSpPr>
        <p:spPr/>
        <p:txBody>
          <a:bodyPr>
            <a:normAutofit fontScale="85000" lnSpcReduction="20000"/>
          </a:bodyPr>
          <a:lstStyle/>
          <a:p>
            <a:r>
              <a:rPr lang="en-US" dirty="0" smtClean="0"/>
              <a:t>These are advanced exercises,  try them anyway and see where you are at as far as ability and then you can judge at how strong you are getting. If you are consistent with doing these exercises you will see the difference in your body.  Listen to your body!!</a:t>
            </a:r>
            <a:endParaRPr lang="en-US" dirty="0"/>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5257" y="37531"/>
            <a:ext cx="2166938" cy="2286000"/>
          </a:xfrm>
        </p:spPr>
      </p:pic>
      <p:sp>
        <p:nvSpPr>
          <p:cNvPr id="6" name="TextBox 5"/>
          <p:cNvSpPr txBox="1"/>
          <p:nvPr/>
        </p:nvSpPr>
        <p:spPr>
          <a:xfrm>
            <a:off x="2209800" y="69376"/>
            <a:ext cx="6248400" cy="1938992"/>
          </a:xfrm>
          <a:prstGeom prst="rect">
            <a:avLst/>
          </a:prstGeom>
          <a:noFill/>
        </p:spPr>
        <p:txBody>
          <a:bodyPr wrap="square" rtlCol="0">
            <a:spAutoFit/>
          </a:bodyPr>
          <a:lstStyle/>
          <a:p>
            <a:r>
              <a:rPr lang="en-US" sz="2400" dirty="0" smtClean="0"/>
              <a:t>Double Leg Lower Lift.  </a:t>
            </a:r>
            <a:r>
              <a:rPr lang="en-US" sz="1600" dirty="0" smtClean="0"/>
              <a:t>Cup your hands behind your head.  Both legs up to the ceiling.  Start off slow…..lowering both legs.  No pelvis rocking.  Body should be still. Legs can go as low as you can keep your pelvis steady.  </a:t>
            </a:r>
          </a:p>
          <a:p>
            <a:r>
              <a:rPr lang="en-US" sz="1600" dirty="0" smtClean="0"/>
              <a:t>This is an advanced exercise so don’t worry if this isn’t for you in the beginning.  You can also keep your head down with your hands underneath your sacrum area for better support.  </a:t>
            </a:r>
            <a:endParaRPr lang="en-US" sz="16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9400"/>
            <a:ext cx="2409825" cy="1600200"/>
          </a:xfrm>
          <a:prstGeom prst="rect">
            <a:avLst/>
          </a:prstGeom>
        </p:spPr>
      </p:pic>
      <p:sp>
        <p:nvSpPr>
          <p:cNvPr id="9" name="TextBox 8"/>
          <p:cNvSpPr txBox="1"/>
          <p:nvPr/>
        </p:nvSpPr>
        <p:spPr>
          <a:xfrm>
            <a:off x="2409826" y="2836460"/>
            <a:ext cx="6048374" cy="1631216"/>
          </a:xfrm>
          <a:prstGeom prst="rect">
            <a:avLst/>
          </a:prstGeom>
          <a:noFill/>
        </p:spPr>
        <p:txBody>
          <a:bodyPr wrap="square" rtlCol="0">
            <a:spAutoFit/>
          </a:bodyPr>
          <a:lstStyle/>
          <a:p>
            <a:r>
              <a:rPr lang="en-US" sz="2800" dirty="0" smtClean="0"/>
              <a:t>Elbow to Knee. </a:t>
            </a:r>
            <a:r>
              <a:rPr lang="en-US" dirty="0" smtClean="0"/>
              <a:t>Knees start bent, upper curl, then start with one elbow reaching toward the opposite knee. The other leg will go straight out.  Try to touch knee with elbow, also stay in the upper curl.  The challenge is to not fall back to switch to the other side.  Burn Baby </a:t>
            </a:r>
            <a:r>
              <a:rPr lang="en-US" dirty="0"/>
              <a:t>B</a:t>
            </a:r>
            <a:r>
              <a:rPr lang="en-US" dirty="0" smtClean="0"/>
              <a:t>urn….  </a:t>
            </a:r>
            <a:endParaRPr lang="en-US" dirty="0"/>
          </a:p>
        </p:txBody>
      </p:sp>
      <p:sp>
        <p:nvSpPr>
          <p:cNvPr id="10" name="Oval 9"/>
          <p:cNvSpPr/>
          <p:nvPr/>
        </p:nvSpPr>
        <p:spPr>
          <a:xfrm rot="20479163">
            <a:off x="6243420" y="1748475"/>
            <a:ext cx="212429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Tip: Reach elbows up to the ceiling to help the upper curl bend</a:t>
            </a:r>
            <a:endParaRPr lang="en-US" sz="1400" dirty="0"/>
          </a:p>
        </p:txBody>
      </p:sp>
    </p:spTree>
    <p:extLst>
      <p:ext uri="{BB962C8B-B14F-4D97-AF65-F5344CB8AC3E}">
        <p14:creationId xmlns:p14="http://schemas.microsoft.com/office/powerpoint/2010/main" val="310057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SPINE STRETCH FORWARD</a:t>
            </a:r>
            <a:endParaRPr lang="en-US" dirty="0"/>
          </a:p>
        </p:txBody>
      </p:sp>
      <p:sp>
        <p:nvSpPr>
          <p:cNvPr id="3" name="Text Placeholder 2"/>
          <p:cNvSpPr>
            <a:spLocks noGrp="1"/>
          </p:cNvSpPr>
          <p:nvPr>
            <p:ph type="body" sz="half" idx="2"/>
          </p:nvPr>
        </p:nvSpPr>
        <p:spPr/>
        <p:txBody>
          <a:bodyPr/>
          <a:lstStyle/>
          <a:p>
            <a:r>
              <a:rPr lang="en-US" dirty="0" smtClean="0"/>
              <a:t>Sitting up straight to start.  Lift from your lower spine and bend forward.</a:t>
            </a:r>
            <a:endParaRPr lang="en-US" dirty="0"/>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4495800" y="457200"/>
            <a:ext cx="3276600" cy="2590799"/>
          </a:xfrm>
          <a:ln>
            <a:solidFill>
              <a:schemeClr val="tx2">
                <a:lumMod val="20000"/>
                <a:lumOff val="80000"/>
              </a:schemeClr>
            </a:solidFill>
          </a:ln>
        </p:spPr>
      </p:pic>
      <p:sp>
        <p:nvSpPr>
          <p:cNvPr id="7" name="Oval 6"/>
          <p:cNvSpPr/>
          <p:nvPr/>
        </p:nvSpPr>
        <p:spPr>
          <a:xfrm rot="20733876">
            <a:off x="1409700" y="1723594"/>
            <a:ext cx="28194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Squeeze  your butt!</a:t>
            </a:r>
          </a:p>
          <a:p>
            <a:pPr algn="ctr"/>
            <a:r>
              <a:rPr lang="en-US" sz="1600" dirty="0" smtClean="0"/>
              <a:t>Push your hamstrings down to the floor</a:t>
            </a:r>
            <a:endParaRPr lang="en-US" sz="1600" dirty="0"/>
          </a:p>
        </p:txBody>
      </p:sp>
      <p:sp>
        <p:nvSpPr>
          <p:cNvPr id="8" name="Rectangle 7"/>
          <p:cNvSpPr/>
          <p:nvPr/>
        </p:nvSpPr>
        <p:spPr>
          <a:xfrm>
            <a:off x="4495800" y="3048000"/>
            <a:ext cx="3276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See how she is lifting and not collapsing her spine.  This should not be easy!! If it is your doing it wrong!!</a:t>
            </a:r>
            <a:endParaRPr lang="en-US" sz="1400" dirty="0"/>
          </a:p>
        </p:txBody>
      </p:sp>
      <p:sp>
        <p:nvSpPr>
          <p:cNvPr id="9" name="Rounded Rectangle 8"/>
          <p:cNvSpPr/>
          <p:nvPr/>
        </p:nvSpPr>
        <p:spPr>
          <a:xfrm>
            <a:off x="2760828" y="3649066"/>
            <a:ext cx="1447800" cy="914400"/>
          </a:xfrm>
          <a:prstGeom prst="roundRect">
            <a:avLst>
              <a:gd name="adj" fmla="val 432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Imagine a ball is in your lap and you need go over that ball</a:t>
            </a:r>
            <a:endParaRPr lang="en-US" sz="1200" dirty="0"/>
          </a:p>
        </p:txBody>
      </p:sp>
      <p:sp>
        <p:nvSpPr>
          <p:cNvPr id="10" name="Smiley Face 9"/>
          <p:cNvSpPr/>
          <p:nvPr/>
        </p:nvSpPr>
        <p:spPr>
          <a:xfrm>
            <a:off x="5968905" y="1723594"/>
            <a:ext cx="342900" cy="317309"/>
          </a:xfrm>
          <a:prstGeom prst="smileyFace">
            <a:avLst/>
          </a:prstGeom>
          <a:solidFill>
            <a:schemeClr val="accent1">
              <a:lumMod val="40000"/>
              <a:lumOff val="60000"/>
            </a:schemeClr>
          </a:solidFill>
          <a:ln>
            <a:solidFill>
              <a:schemeClr val="accent1">
                <a:lumMod val="20000"/>
                <a:lumOff val="80000"/>
              </a:schemeClr>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13" name="Elbow Connector 12"/>
          <p:cNvCxnSpPr/>
          <p:nvPr/>
        </p:nvCxnSpPr>
        <p:spPr>
          <a:xfrm>
            <a:off x="1676400" y="34290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5-Point Star 13"/>
          <p:cNvSpPr/>
          <p:nvPr/>
        </p:nvSpPr>
        <p:spPr>
          <a:xfrm>
            <a:off x="625522" y="3048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1351174" y="705555"/>
            <a:ext cx="3048000" cy="369332"/>
          </a:xfrm>
          <a:prstGeom prst="rect">
            <a:avLst/>
          </a:prstGeom>
          <a:noFill/>
        </p:spPr>
        <p:txBody>
          <a:bodyPr wrap="square" rtlCol="0">
            <a:spAutoFit/>
          </a:bodyPr>
          <a:lstStyle/>
          <a:p>
            <a:pPr algn="ctr"/>
            <a:r>
              <a:rPr lang="en-US" dirty="0" smtClean="0">
                <a:solidFill>
                  <a:schemeClr val="tx2">
                    <a:lumMod val="50000"/>
                  </a:schemeClr>
                </a:solidFill>
              </a:rPr>
              <a:t>New Exercise this month</a:t>
            </a:r>
            <a:endParaRPr lang="en-US" dirty="0">
              <a:solidFill>
                <a:schemeClr val="tx2">
                  <a:lumMod val="50000"/>
                </a:schemeClr>
              </a:solidFill>
            </a:endParaRPr>
          </a:p>
        </p:txBody>
      </p:sp>
      <p:sp>
        <p:nvSpPr>
          <p:cNvPr id="16" name="Isosceles Triangle 15"/>
          <p:cNvSpPr/>
          <p:nvPr/>
        </p:nvSpPr>
        <p:spPr>
          <a:xfrm>
            <a:off x="7856561" y="4357048"/>
            <a:ext cx="609600" cy="2500952"/>
          </a:xfrm>
          <a:prstGeom prst="triangle">
            <a:avLst>
              <a:gd name="adj" fmla="val 997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Nov2016</a:t>
            </a:r>
            <a:endParaRPr lang="en-US" sz="1200" dirty="0"/>
          </a:p>
        </p:txBody>
      </p:sp>
    </p:spTree>
    <p:extLst>
      <p:ext uri="{BB962C8B-B14F-4D97-AF65-F5344CB8AC3E}">
        <p14:creationId xmlns:p14="http://schemas.microsoft.com/office/powerpoint/2010/main" val="394093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43525"/>
            <a:ext cx="7772400" cy="594360"/>
          </a:xfrm>
        </p:spPr>
        <p:txBody>
          <a:bodyPr/>
          <a:lstStyle/>
          <a:p>
            <a:r>
              <a:rPr lang="en-US" sz="4400" dirty="0" smtClean="0"/>
              <a:t>SWAN</a:t>
            </a:r>
            <a:endParaRPr lang="en-US" sz="4400" dirty="0"/>
          </a:p>
        </p:txBody>
      </p:sp>
      <p:sp>
        <p:nvSpPr>
          <p:cNvPr id="3" name="Text Placeholder 2"/>
          <p:cNvSpPr>
            <a:spLocks noGrp="1"/>
          </p:cNvSpPr>
          <p:nvPr>
            <p:ph type="body" sz="half" idx="2"/>
          </p:nvPr>
        </p:nvSpPr>
        <p:spPr>
          <a:xfrm>
            <a:off x="304799" y="5867400"/>
            <a:ext cx="7772401" cy="838200"/>
          </a:xfrm>
        </p:spPr>
        <p:txBody>
          <a:bodyPr>
            <a:normAutofit/>
          </a:bodyPr>
          <a:lstStyle/>
          <a:p>
            <a:r>
              <a:rPr lang="en-US" dirty="0" smtClean="0"/>
              <a:t>I Chose a few different pictures for a few reasons.  Know your body and follow the directions.  Each picture is correct on how to do swan.  If you feel lower back discomfort you are compressing your spine so don’t worry about how high you go.   </a:t>
            </a:r>
            <a:endParaRPr lang="en-US"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04800" y="0"/>
            <a:ext cx="2133600" cy="188595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2895600"/>
            <a:ext cx="1809750" cy="26765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3782" y="1454866"/>
            <a:ext cx="1981200" cy="2247900"/>
          </a:xfrm>
          <a:prstGeom prst="rect">
            <a:avLst/>
          </a:prstGeom>
        </p:spPr>
      </p:pic>
      <p:sp>
        <p:nvSpPr>
          <p:cNvPr id="8" name="TextBox 7"/>
          <p:cNvSpPr txBox="1"/>
          <p:nvPr/>
        </p:nvSpPr>
        <p:spPr>
          <a:xfrm>
            <a:off x="2474083" y="44355"/>
            <a:ext cx="2438400" cy="1477328"/>
          </a:xfrm>
          <a:prstGeom prst="rect">
            <a:avLst/>
          </a:prstGeom>
          <a:noFill/>
        </p:spPr>
        <p:txBody>
          <a:bodyPr wrap="square" rtlCol="0">
            <a:spAutoFit/>
          </a:bodyPr>
          <a:lstStyle/>
          <a:p>
            <a:r>
              <a:rPr lang="en-US" dirty="0" smtClean="0"/>
              <a:t>This position is great for tight shoulders. It will allow you to squeeze your shoulder blades together</a:t>
            </a:r>
            <a:endParaRPr lang="en-US" dirty="0"/>
          </a:p>
        </p:txBody>
      </p:sp>
      <p:sp>
        <p:nvSpPr>
          <p:cNvPr id="9" name="Oval 8"/>
          <p:cNvSpPr/>
          <p:nvPr/>
        </p:nvSpPr>
        <p:spPr>
          <a:xfrm rot="20436686">
            <a:off x="2633484" y="1258673"/>
            <a:ext cx="323938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Bring your hands up  towards the ceiling and lift chest.  Pull your belly away from the mat</a:t>
            </a:r>
            <a:endParaRPr lang="en-US" sz="1400" dirty="0"/>
          </a:p>
        </p:txBody>
      </p:sp>
      <p:sp>
        <p:nvSpPr>
          <p:cNvPr id="10" name="TextBox 9"/>
          <p:cNvSpPr txBox="1"/>
          <p:nvPr/>
        </p:nvSpPr>
        <p:spPr>
          <a:xfrm>
            <a:off x="6450842" y="3769867"/>
            <a:ext cx="1981200" cy="1600438"/>
          </a:xfrm>
          <a:prstGeom prst="rect">
            <a:avLst/>
          </a:prstGeom>
          <a:noFill/>
        </p:spPr>
        <p:txBody>
          <a:bodyPr wrap="square" rtlCol="0">
            <a:spAutoFit/>
          </a:bodyPr>
          <a:lstStyle/>
          <a:p>
            <a:r>
              <a:rPr lang="en-US" sz="1400" dirty="0" smtClean="0"/>
              <a:t>This is modified for those who will feel it in the lower back or have spine issues.  You will still open up the front of your spine and it works the hamstrings.  </a:t>
            </a:r>
            <a:endParaRPr lang="en-US" sz="1400" dirty="0"/>
          </a:p>
        </p:txBody>
      </p:sp>
      <p:sp>
        <p:nvSpPr>
          <p:cNvPr id="11" name="TextBox 10"/>
          <p:cNvSpPr txBox="1"/>
          <p:nvPr/>
        </p:nvSpPr>
        <p:spPr>
          <a:xfrm>
            <a:off x="2362200" y="3048000"/>
            <a:ext cx="3141440" cy="2031325"/>
          </a:xfrm>
          <a:prstGeom prst="rect">
            <a:avLst/>
          </a:prstGeom>
          <a:noFill/>
        </p:spPr>
        <p:txBody>
          <a:bodyPr wrap="square" rtlCol="0">
            <a:spAutoFit/>
          </a:bodyPr>
          <a:lstStyle/>
          <a:p>
            <a:r>
              <a:rPr lang="en-US" sz="1400" dirty="0" smtClean="0"/>
              <a:t>Start </a:t>
            </a:r>
            <a:r>
              <a:rPr lang="en-US" sz="1400" dirty="0" smtClean="0">
                <a:solidFill>
                  <a:schemeClr val="tx2"/>
                </a:solidFill>
              </a:rPr>
              <a:t>face down </a:t>
            </a:r>
            <a:r>
              <a:rPr lang="en-US" sz="1400" dirty="0" smtClean="0"/>
              <a:t>hands underneath your shoulders.  </a:t>
            </a:r>
            <a:r>
              <a:rPr lang="en-US" sz="1400" dirty="0" smtClean="0">
                <a:solidFill>
                  <a:schemeClr val="tx2"/>
                </a:solidFill>
              </a:rPr>
              <a:t>Slightly pushing your hands </a:t>
            </a:r>
            <a:r>
              <a:rPr lang="en-US" sz="1400" dirty="0" smtClean="0"/>
              <a:t>on the floor to help you lengthen your spine forward then up.  The Extension is not a compression but a lengthening in the spine.  I feel this is an important exercise because we spend most of our day hunched over and we need to strengthen our spine</a:t>
            </a:r>
            <a:endParaRPr lang="en-US" sz="1400" dirty="0"/>
          </a:p>
        </p:txBody>
      </p:sp>
    </p:spTree>
    <p:extLst>
      <p:ext uri="{BB962C8B-B14F-4D97-AF65-F5344CB8AC3E}">
        <p14:creationId xmlns:p14="http://schemas.microsoft.com/office/powerpoint/2010/main" val="3215212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1766</TotalTime>
  <Words>1183</Words>
  <Application>Microsoft Office PowerPoint</Application>
  <PresentationFormat>On-screen Show (4:3)</PresentationFormat>
  <Paragraphs>73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 </vt:lpstr>
      <vt:lpstr>100’s Suck but do them anyway!!!</vt:lpstr>
      <vt:lpstr>The Roll Up! (not a fruit rollup)</vt:lpstr>
      <vt:lpstr>Single Leg Circles </vt:lpstr>
      <vt:lpstr>Rolling Like a Ball</vt:lpstr>
      <vt:lpstr>Stomach Series </vt:lpstr>
      <vt:lpstr>STOMACH SERIES  Continued</vt:lpstr>
      <vt:lpstr>SPINE STRETCH FORWARD</vt:lpstr>
      <vt:lpstr>SWAN</vt:lpstr>
      <vt:lpstr>Stay tuned for more exercises to add to your routine…………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Healing Hands Wellness</dc:title>
  <dc:creator>Nicole</dc:creator>
  <cp:lastModifiedBy>Nicole</cp:lastModifiedBy>
  <cp:revision>34</cp:revision>
  <dcterms:created xsi:type="dcterms:W3CDTF">2016-07-29T00:16:58Z</dcterms:created>
  <dcterms:modified xsi:type="dcterms:W3CDTF">2016-11-16T02:43:41Z</dcterms:modified>
</cp:coreProperties>
</file>